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7"/>
  </p:notesMasterIdLst>
  <p:sldIdLst>
    <p:sldId id="256" r:id="rId30"/>
    <p:sldId id="547" r:id="rId31"/>
    <p:sldId id="548" r:id="rId32"/>
    <p:sldId id="549" r:id="rId33"/>
    <p:sldId id="257" r:id="rId34"/>
    <p:sldId id="258" r:id="rId35"/>
    <p:sldId id="393" r:id="rId36"/>
    <p:sldId id="260" r:id="rId37"/>
    <p:sldId id="261" r:id="rId38"/>
    <p:sldId id="327" r:id="rId39"/>
    <p:sldId id="394" r:id="rId40"/>
    <p:sldId id="395" r:id="rId41"/>
    <p:sldId id="396" r:id="rId42"/>
    <p:sldId id="397" r:id="rId43"/>
    <p:sldId id="398" r:id="rId44"/>
    <p:sldId id="399"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2" r:id="rId58"/>
    <p:sldId id="413" r:id="rId59"/>
    <p:sldId id="414" r:id="rId60"/>
    <p:sldId id="415" r:id="rId61"/>
    <p:sldId id="416" r:id="rId62"/>
    <p:sldId id="417" r:id="rId63"/>
    <p:sldId id="325" r:id="rId64"/>
    <p:sldId id="430" r:id="rId65"/>
    <p:sldId id="418" r:id="rId66"/>
    <p:sldId id="267" r:id="rId67"/>
    <p:sldId id="268" r:id="rId68"/>
    <p:sldId id="419" r:id="rId69"/>
    <p:sldId id="420" r:id="rId70"/>
    <p:sldId id="421" r:id="rId71"/>
    <p:sldId id="422" r:id="rId72"/>
    <p:sldId id="423" r:id="rId73"/>
    <p:sldId id="424" r:id="rId74"/>
    <p:sldId id="425" r:id="rId75"/>
    <p:sldId id="426" r:id="rId76"/>
    <p:sldId id="427" r:id="rId77"/>
    <p:sldId id="354" r:id="rId78"/>
    <p:sldId id="388" r:id="rId79"/>
    <p:sldId id="442" r:id="rId80"/>
    <p:sldId id="337" r:id="rId81"/>
    <p:sldId id="554" r:id="rId82"/>
    <p:sldId id="555" r:id="rId83"/>
    <p:sldId id="428" r:id="rId84"/>
    <p:sldId id="429" r:id="rId85"/>
    <p:sldId id="340" r:id="rId86"/>
    <p:sldId id="305" r:id="rId87"/>
    <p:sldId id="265" r:id="rId88"/>
    <p:sldId id="443" r:id="rId89"/>
    <p:sldId id="444" r:id="rId90"/>
    <p:sldId id="550" r:id="rId91"/>
    <p:sldId id="445" r:id="rId92"/>
    <p:sldId id="389" r:id="rId93"/>
    <p:sldId id="266" r:id="rId94"/>
    <p:sldId id="300" r:id="rId95"/>
    <p:sldId id="301" r:id="rId96"/>
    <p:sldId id="448" r:id="rId97"/>
    <p:sldId id="302" r:id="rId98"/>
    <p:sldId id="303" r:id="rId99"/>
    <p:sldId id="470" r:id="rId100"/>
    <p:sldId id="390" r:id="rId101"/>
    <p:sldId id="552" r:id="rId102"/>
    <p:sldId id="391" r:id="rId103"/>
    <p:sldId id="364" r:id="rId104"/>
    <p:sldId id="452" r:id="rId105"/>
    <p:sldId id="453" r:id="rId106"/>
    <p:sldId id="446" r:id="rId107"/>
    <p:sldId id="447" r:id="rId108"/>
    <p:sldId id="362" r:id="rId109"/>
    <p:sldId id="363" r:id="rId110"/>
    <p:sldId id="449" r:id="rId111"/>
    <p:sldId id="450" r:id="rId112"/>
    <p:sldId id="441" r:id="rId113"/>
    <p:sldId id="335" r:id="rId114"/>
    <p:sldId id="451" r:id="rId115"/>
    <p:sldId id="454" r:id="rId116"/>
    <p:sldId id="455" r:id="rId117"/>
    <p:sldId id="456" r:id="rId118"/>
    <p:sldId id="457" r:id="rId119"/>
    <p:sldId id="538" r:id="rId120"/>
    <p:sldId id="458" r:id="rId121"/>
    <p:sldId id="459" r:id="rId122"/>
    <p:sldId id="460" r:id="rId123"/>
    <p:sldId id="431" r:id="rId124"/>
    <p:sldId id="432" r:id="rId125"/>
    <p:sldId id="461" r:id="rId126"/>
    <p:sldId id="433" r:id="rId127"/>
    <p:sldId id="462" r:id="rId128"/>
    <p:sldId id="463" r:id="rId129"/>
    <p:sldId id="464" r:id="rId130"/>
    <p:sldId id="468" r:id="rId131"/>
    <p:sldId id="465" r:id="rId132"/>
    <p:sldId id="469" r:id="rId133"/>
    <p:sldId id="466" r:id="rId134"/>
    <p:sldId id="467" r:id="rId135"/>
    <p:sldId id="471" r:id="rId136"/>
    <p:sldId id="472" r:id="rId137"/>
    <p:sldId id="473" r:id="rId138"/>
    <p:sldId id="474" r:id="rId139"/>
    <p:sldId id="475" r:id="rId140"/>
    <p:sldId id="478" r:id="rId141"/>
    <p:sldId id="479" r:id="rId142"/>
    <p:sldId id="306" r:id="rId143"/>
    <p:sldId id="480" r:id="rId144"/>
    <p:sldId id="309" r:id="rId145"/>
    <p:sldId id="482" r:id="rId146"/>
    <p:sldId id="311" r:id="rId147"/>
    <p:sldId id="481" r:id="rId148"/>
    <p:sldId id="483" r:id="rId149"/>
    <p:sldId id="484" r:id="rId150"/>
    <p:sldId id="485" r:id="rId151"/>
    <p:sldId id="487" r:id="rId152"/>
    <p:sldId id="488" r:id="rId153"/>
    <p:sldId id="486" r:id="rId154"/>
    <p:sldId id="489" r:id="rId155"/>
    <p:sldId id="490" r:id="rId156"/>
    <p:sldId id="491" r:id="rId157"/>
    <p:sldId id="492" r:id="rId158"/>
    <p:sldId id="493" r:id="rId159"/>
    <p:sldId id="494" r:id="rId160"/>
    <p:sldId id="496" r:id="rId161"/>
    <p:sldId id="497" r:id="rId162"/>
    <p:sldId id="495" r:id="rId163"/>
    <p:sldId id="499" r:id="rId164"/>
    <p:sldId id="498" r:id="rId165"/>
    <p:sldId id="500" r:id="rId166"/>
    <p:sldId id="501" r:id="rId167"/>
    <p:sldId id="502" r:id="rId168"/>
    <p:sldId id="503" r:id="rId169"/>
    <p:sldId id="504" r:id="rId170"/>
    <p:sldId id="505" r:id="rId171"/>
    <p:sldId id="506" r:id="rId172"/>
    <p:sldId id="507" r:id="rId173"/>
    <p:sldId id="508" r:id="rId174"/>
    <p:sldId id="509" r:id="rId175"/>
    <p:sldId id="510" r:id="rId176"/>
    <p:sldId id="511" r:id="rId177"/>
    <p:sldId id="512" r:id="rId178"/>
    <p:sldId id="513" r:id="rId179"/>
    <p:sldId id="514" r:id="rId180"/>
    <p:sldId id="525" r:id="rId181"/>
    <p:sldId id="526" r:id="rId182"/>
    <p:sldId id="527" r:id="rId183"/>
    <p:sldId id="528" r:id="rId184"/>
    <p:sldId id="529" r:id="rId185"/>
    <p:sldId id="531" r:id="rId186"/>
    <p:sldId id="532" r:id="rId187"/>
    <p:sldId id="533" r:id="rId188"/>
    <p:sldId id="534" r:id="rId189"/>
    <p:sldId id="535" r:id="rId190"/>
    <p:sldId id="536" r:id="rId191"/>
    <p:sldId id="537" r:id="rId192"/>
    <p:sldId id="541" r:id="rId193"/>
    <p:sldId id="278" r:id="rId194"/>
    <p:sldId id="371" r:id="rId195"/>
    <p:sldId id="344" r:id="rId196"/>
    <p:sldId id="345" r:id="rId197"/>
    <p:sldId id="323" r:id="rId198"/>
    <p:sldId id="542" r:id="rId199"/>
    <p:sldId id="543" r:id="rId200"/>
    <p:sldId id="546" r:id="rId201"/>
    <p:sldId id="544" r:id="rId202"/>
    <p:sldId id="545" r:id="rId203"/>
    <p:sldId id="539" r:id="rId204"/>
    <p:sldId id="540" r:id="rId205"/>
    <p:sldId id="282" r:id="rId206"/>
    <p:sldId id="328" r:id="rId207"/>
    <p:sldId id="329" r:id="rId208"/>
    <p:sldId id="330" r:id="rId209"/>
    <p:sldId id="331" r:id="rId210"/>
    <p:sldId id="332" r:id="rId211"/>
    <p:sldId id="333" r:id="rId212"/>
    <p:sldId id="334" r:id="rId213"/>
    <p:sldId id="343" r:id="rId214"/>
    <p:sldId id="296" r:id="rId215"/>
    <p:sldId id="553" r:id="rId216"/>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0" Type="http://schemas.openxmlformats.org/officeDocument/2006/relationships/slide" Target="slides/slide61.xml"/><Relationship Id="rId95" Type="http://schemas.openxmlformats.org/officeDocument/2006/relationships/slide" Target="slides/slide66.xml"/><Relationship Id="rId160" Type="http://schemas.openxmlformats.org/officeDocument/2006/relationships/slide" Target="slides/slide131.xml"/><Relationship Id="rId165" Type="http://schemas.openxmlformats.org/officeDocument/2006/relationships/slide" Target="slides/slide136.xml"/><Relationship Id="rId181" Type="http://schemas.openxmlformats.org/officeDocument/2006/relationships/slide" Target="slides/slide152.xml"/><Relationship Id="rId186" Type="http://schemas.openxmlformats.org/officeDocument/2006/relationships/slide" Target="slides/slide157.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tableStyles" Target="tableStyle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theme" Target="theme/theme1.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10/16/2021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179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185</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27</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38</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107</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132</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152</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164</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1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2.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8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34" Type="http://schemas.openxmlformats.org/officeDocument/2006/relationships/image" Target="../media/image62.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9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100</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166</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0.xml><?xml version="1.0" encoding="utf-8"?>
<NovaPath_severityLevel>0</NovaPath_severityLevel>
</file>

<file path=customXml/item11.xml><?xml version="1.0" encoding="utf-8"?>
<nXeGKudETKPeaCNGFh5iTSI5UodjD94nh7U7VklxY>CCe6+TSA60eEAKZbn+ftzloTvsIel7UtNwzlaRyNVsaB4tcoTtPRmQXCS5/Jgl6TGYJOACYpSmG+1lUwsxHlzw==</nXeGKudETKPeaCNGFh5iTSI5UodjD94nh7U7VklxY>
</file>

<file path=customXml/item12.xml><?xml version="1.0" encoding="utf-8"?>
<NovaPath_docClassDate>03/14/2020 11:43:07</NovaPath_docClassDate>
</file>

<file path=customXml/item13.xml><?xml version="1.0" encoding="utf-8"?>
<NovaPath_docAuthor>jbungo</NovaPath_docAuthor>
</file>

<file path=customXml/item14.xml><?xml version="1.0" encoding="utf-8"?>
<NovaPath_baseApplication>Microsoft PowerPoint</NovaPath_baseApplication>
</file>

<file path=customXml/item15.xml><?xml version="1.0" encoding="utf-8"?>
<NovaPath_DocumentType>0</NovaPath_DocumentType>
</file>

<file path=customXml/item16.xml><?xml version="1.0" encoding="utf-8"?>
<nXeGKudETKPeaCNGFh5ix5fP7fSWtl37NIroXmZN38TajkfZeW3Vf6bvmNn8>me4Bbzq1QpjzA8icQxS/ar8OZ6b9gpLUYCajI/SkDoGneDz1JEA5TS6M663QStFR</nXeGKudETKPeaCNGFh5ix5fP7fSWtl37NIroXmZN38TajkfZeW3Vf6bvmNn8>
</file>

<file path=customXml/item17.xml><?xml version="1.0" encoding="utf-8"?>
<nXeGKudETKPeaCNGFh5i7KB6PCgefevITs3IW5zvHkDTq2cPPZVDzitehfVaR>xXOERgJrn4wgiPpGYa05bg==</nXeGKudETKPeaCNGFh5i7KB6PCgefevITs3IW5zvHkDTq2cPPZVDzitehfVaR>
</file>

<file path=customXml/item18.xml><?xml version="1.0" encoding="utf-8"?>
<NovaPath_docClass>Public</NovaPath_docClass>
</file>

<file path=customXml/item19.xml><?xml version="1.0" encoding="utf-8"?>
<nXeGKudETKPeaCNGFh5iwUzzYZDrQrCHKPfejBusKNvQLcln0aiewszm1omL74>xXOERgJrn4wgiPpGYa05bg==</nXeGKudETKPeaCNGFh5iwUzzYZDrQrCHKPfejBusKNvQLcln0aiewszm1omL74>
</file>

<file path=customXml/item2.xml><?xml version="1.0" encoding="utf-8"?>
<nXeGKudETKPeaCNGFh5i7cKyawAjgyQn9gyiebCxx1jD9eHXSWW9Lib2F1j9>fA1qgb7790upUrxYUxfdzcBesH0ECkOSNOlUUDKovnZydxs1B3/y2Mtc+cOTZCDuM97Up7pa4yefxX7S5b3ekg==</nXeGKudETKPeaCNGFh5i7cKyawAjgyQn9gyiebCxx1jD9eHXSWW9Lib2F1j9>
</file>

<file path=customXml/item20.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1.xml><?xml version="1.0" encoding="utf-8"?>
<NovaPath_docIDOld>S2KG78YAI5MVSHADMPYGQ47SD3</NovaPath_docIDOld>
</file>

<file path=customXml/item2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3.xml><?xml version="1.0" encoding="utf-8"?>
<nXeGKudETKPeaCNGFh5i5JKJLOqxkMZWB6LsYfMaI9RtbpE1WkCpXazESWus5B>mRMsRisuKZeaGXnyP8nImuNyzd3tAdKbBKfVeQjJk8UgTT9xys6BBMYcLl6CbeIG1Fv5Dp/BHEon5cxOfNtVHw==</nXeGKudETKPeaCNGFh5i5JKJLOqxkMZWB6LsYfMaI9RtbpE1WkCpXazESWus5B>
</file>

<file path=customXml/item24.xml><?xml version="1.0" encoding="utf-8"?>
<nXeGKudETKPeaCNGFh5i2aVdoOsLYjULCdH7T707tDyRRmguot4fEcJ2iD6f9>FpGM3f2hcFY+SsLGgsEJmw==</nXeGKudETKPeaCNGFh5i2aVdoOsLYjULCdH7T707tDyRRmguot4fEcJ2iD6f9>
</file>

<file path=customXml/item25.xml><?xml version="1.0" encoding="utf-8"?>
<nXeGKudETKPeaCNGFh5i8sltj09I1nJ8AlBUytNZ1Ehih9jnZMZtoeNI9UMZ5>hQOrgaZel9Xce9iivZRnVtPKMmclybzjQee+t57u6m4=</nXeGKudETKPeaCNGFh5i8sltj09I1nJ8AlBUytNZ1Ehih9jnZMZtoeNI9UMZ5>
</file>

<file path=customXml/item26.xml><?xml version="1.0" encoding="utf-8"?>
<nXeGKudETKPeaCNGFh5ix5fP7fSWtl37NIroXmZyHIynb9qBde2n67FOJFV2>eDRB324l0Mn4dbbVFF/GnQ==</nXeGKudETKPeaCNGFh5ix5fP7fSWtl37NIroXmZyHIynb9qBde2n67FOJFV2>
</file>

<file path=customXml/item27.xml><?xml version="1.0" encoding="utf-8"?>
<NovaPath_versionInfo>5.0.3.12870</NovaPath_versionInfo>
</file>

<file path=customXml/item28.xml><?xml version="1.0" encoding="utf-8"?>
<NovaPath_docClassID>1010</NovaPath_docClassID>
</file>

<file path=customXml/item3.xml><?xml version="1.0" encoding="utf-8"?>
<nXeGKudETKPeaCNGFh5iyLk1gcWWJqTgFQk8wGFUmjFC0m6hdwbr2zDsrBNVqK>ZlVJfRBpz5lbyGnSv/Z+QA==</nXeGKudETKPeaCNGFh5iyLk1gcWWJqTgFQk8wGFUmjFC0m6hdwbr2zDsrBNVqK>
</file>

<file path=customXml/item4.xml><?xml version="1.0" encoding="utf-8"?>
<NovaPath_docID>Z9BDDSA4WOL3A5LGY36HD99URK</NovaPath_docID>
</file>

<file path=customXml/item5.xml><?xml version="1.0" encoding="utf-8"?>
<NovaPath_docOwner>Z665059</NovaPath_docOwner>
</file>

<file path=customXml/item6.xml><?xml version="1.0" encoding="utf-8"?>
<NovaPath_docPath>C:\Users\z665059\Downloads\CortexM3_Uni_Intro_Updated.pptx</NovaPath_docPath>
</file>

<file path=customXml/item7.xml><?xml version="1.0" encoding="utf-8"?>
<NovaPath_tenantID>8BC9BD9B-31E2-4E97-ABE0-B03814292429</NovaPath_tenantID>
</file>

<file path=customXml/item8.xml><?xml version="1.0" encoding="utf-8"?>
<NovaPath_docName>CortexM3_Uni_Intro_Updated.pptx</NovaPath_docName>
</file>

<file path=customXml/item9.xml><?xml version="1.0" encoding="utf-8"?>
<nXeGKudETKPeaCNGFh5ix5fP7fSWtl37NIroXmYBQsS1cecqKZfGozr8W9iy>lRNKEdCWJXNAkniveh3+yQ==</nXeGKudETKPeaCNGFh5ix5fP7fSWtl37NIroXmYBQsS1cecqKZfGozr8W9iy>
</file>

<file path=customXml/itemProps1.xml><?xml version="1.0" encoding="utf-8"?>
<ds:datastoreItem xmlns:ds="http://schemas.openxmlformats.org/officeDocument/2006/customXml" ds:itemID="{C71D71CE-633D-4231-A131-7BA04B2C1DDA}">
  <ds:schemaRefs/>
</ds:datastoreItem>
</file>

<file path=customXml/itemProps10.xml><?xml version="1.0" encoding="utf-8"?>
<ds:datastoreItem xmlns:ds="http://schemas.openxmlformats.org/officeDocument/2006/customXml" ds:itemID="{FF01EC79-A66E-4333-AC72-473DC1417823}">
  <ds:schemaRefs/>
</ds:datastoreItem>
</file>

<file path=customXml/itemProps11.xml><?xml version="1.0" encoding="utf-8"?>
<ds:datastoreItem xmlns:ds="http://schemas.openxmlformats.org/officeDocument/2006/customXml" ds:itemID="{737888A8-A354-4763-9ACA-F6D64C2CA625}">
  <ds:schemaRefs/>
</ds:datastoreItem>
</file>

<file path=customXml/itemProps12.xml><?xml version="1.0" encoding="utf-8"?>
<ds:datastoreItem xmlns:ds="http://schemas.openxmlformats.org/officeDocument/2006/customXml" ds:itemID="{884DDB36-9F50-499F-8FC3-AC0E95BB5145}">
  <ds:schemaRefs/>
</ds:datastoreItem>
</file>

<file path=customXml/itemProps13.xml><?xml version="1.0" encoding="utf-8"?>
<ds:datastoreItem xmlns:ds="http://schemas.openxmlformats.org/officeDocument/2006/customXml" ds:itemID="{534E8028-8040-44C4-83D1-72AE866DB8E5}">
  <ds:schemaRefs/>
</ds:datastoreItem>
</file>

<file path=customXml/itemProps14.xml><?xml version="1.0" encoding="utf-8"?>
<ds:datastoreItem xmlns:ds="http://schemas.openxmlformats.org/officeDocument/2006/customXml" ds:itemID="{7A3E5D55-4F07-46D1-89F1-2E2F4EAF4F3B}">
  <ds:schemaRefs/>
</ds:datastoreItem>
</file>

<file path=customXml/itemProps15.xml><?xml version="1.0" encoding="utf-8"?>
<ds:datastoreItem xmlns:ds="http://schemas.openxmlformats.org/officeDocument/2006/customXml" ds:itemID="{CA9C50ED-68C1-4F75-BC12-E6D4C73E448F}">
  <ds:schemaRefs/>
</ds:datastoreItem>
</file>

<file path=customXml/itemProps16.xml><?xml version="1.0" encoding="utf-8"?>
<ds:datastoreItem xmlns:ds="http://schemas.openxmlformats.org/officeDocument/2006/customXml" ds:itemID="{DBE2BC41-29CD-4D7A-9921-6A7C9666BF2C}">
  <ds:schemaRefs/>
</ds:datastoreItem>
</file>

<file path=customXml/itemProps17.xml><?xml version="1.0" encoding="utf-8"?>
<ds:datastoreItem xmlns:ds="http://schemas.openxmlformats.org/officeDocument/2006/customXml" ds:itemID="{11D4BF81-C159-4F29-97B7-784ACDEAC98F}">
  <ds:schemaRefs/>
</ds:datastoreItem>
</file>

<file path=customXml/itemProps18.xml><?xml version="1.0" encoding="utf-8"?>
<ds:datastoreItem xmlns:ds="http://schemas.openxmlformats.org/officeDocument/2006/customXml" ds:itemID="{A8CB9BFD-0F9A-4E35-AE79-5FBC552678D0}">
  <ds:schemaRefs/>
</ds:datastoreItem>
</file>

<file path=customXml/itemProps19.xml><?xml version="1.0" encoding="utf-8"?>
<ds:datastoreItem xmlns:ds="http://schemas.openxmlformats.org/officeDocument/2006/customXml" ds:itemID="{578B27B0-7BD2-454C-8FD7-E69DE8F45936}">
  <ds:schemaRefs/>
</ds:datastoreItem>
</file>

<file path=customXml/itemProps2.xml><?xml version="1.0" encoding="utf-8"?>
<ds:datastoreItem xmlns:ds="http://schemas.openxmlformats.org/officeDocument/2006/customXml" ds:itemID="{65A407A9-F9D7-4681-AF0E-A2E9F388046E}">
  <ds:schemaRefs/>
</ds:datastoreItem>
</file>

<file path=customXml/itemProps20.xml><?xml version="1.0" encoding="utf-8"?>
<ds:datastoreItem xmlns:ds="http://schemas.openxmlformats.org/officeDocument/2006/customXml" ds:itemID="{E4F99327-AF40-4131-A038-6D1598C52D4B}">
  <ds:schemaRefs/>
</ds:datastoreItem>
</file>

<file path=customXml/itemProps21.xml><?xml version="1.0" encoding="utf-8"?>
<ds:datastoreItem xmlns:ds="http://schemas.openxmlformats.org/officeDocument/2006/customXml" ds:itemID="{2AC53F3E-BE7E-4042-9931-1A967EF68A3F}">
  <ds:schemaRefs/>
</ds:datastoreItem>
</file>

<file path=customXml/itemProps22.xml><?xml version="1.0" encoding="utf-8"?>
<ds:datastoreItem xmlns:ds="http://schemas.openxmlformats.org/officeDocument/2006/customXml" ds:itemID="{B68D02B6-A135-4064-BC89-1CF5AAEA03BB}">
  <ds:schemaRefs/>
</ds:datastoreItem>
</file>

<file path=customXml/itemProps23.xml><?xml version="1.0" encoding="utf-8"?>
<ds:datastoreItem xmlns:ds="http://schemas.openxmlformats.org/officeDocument/2006/customXml" ds:itemID="{A19FEB4A-0111-417A-B72B-1E2CE221A9FA}">
  <ds:schemaRefs/>
</ds:datastoreItem>
</file>

<file path=customXml/itemProps24.xml><?xml version="1.0" encoding="utf-8"?>
<ds:datastoreItem xmlns:ds="http://schemas.openxmlformats.org/officeDocument/2006/customXml" ds:itemID="{619B5EC4-0C43-4BC8-84EF-EB41E5FCE83D}">
  <ds:schemaRefs/>
</ds:datastoreItem>
</file>

<file path=customXml/itemProps25.xml><?xml version="1.0" encoding="utf-8"?>
<ds:datastoreItem xmlns:ds="http://schemas.openxmlformats.org/officeDocument/2006/customXml" ds:itemID="{1A531B41-3BF0-4C05-B4E8-1EBC3F7F3FF2}">
  <ds:schemaRefs/>
</ds:datastoreItem>
</file>

<file path=customXml/itemProps26.xml><?xml version="1.0" encoding="utf-8"?>
<ds:datastoreItem xmlns:ds="http://schemas.openxmlformats.org/officeDocument/2006/customXml" ds:itemID="{314FB42E-5D40-4939-A1D9-83160659341B}">
  <ds:schemaRefs/>
</ds:datastoreItem>
</file>

<file path=customXml/itemProps27.xml><?xml version="1.0" encoding="utf-8"?>
<ds:datastoreItem xmlns:ds="http://schemas.openxmlformats.org/officeDocument/2006/customXml" ds:itemID="{AAD1223F-428C-426F-A81E-29244CB28265}">
  <ds:schemaRefs/>
</ds:datastoreItem>
</file>

<file path=customXml/itemProps28.xml><?xml version="1.0" encoding="utf-8"?>
<ds:datastoreItem xmlns:ds="http://schemas.openxmlformats.org/officeDocument/2006/customXml" ds:itemID="{0DF81B8B-632C-4468-A0A1-CB1CAB392140}">
  <ds:schemaRefs/>
</ds:datastoreItem>
</file>

<file path=customXml/itemProps3.xml><?xml version="1.0" encoding="utf-8"?>
<ds:datastoreItem xmlns:ds="http://schemas.openxmlformats.org/officeDocument/2006/customXml" ds:itemID="{04A04AE8-67A9-4D86-BAFC-7DE2FE9637D5}">
  <ds:schemaRefs/>
</ds:datastoreItem>
</file>

<file path=customXml/itemProps4.xml><?xml version="1.0" encoding="utf-8"?>
<ds:datastoreItem xmlns:ds="http://schemas.openxmlformats.org/officeDocument/2006/customXml" ds:itemID="{806ADAE9-BD59-4E91-B231-CAE1A10C99A4}">
  <ds:schemaRefs/>
</ds:datastoreItem>
</file>

<file path=customXml/itemProps5.xml><?xml version="1.0" encoding="utf-8"?>
<ds:datastoreItem xmlns:ds="http://schemas.openxmlformats.org/officeDocument/2006/customXml" ds:itemID="{3ABA2718-B32C-435C-A322-5B48A0A0F011}">
  <ds:schemaRefs/>
</ds:datastoreItem>
</file>

<file path=customXml/itemProps6.xml><?xml version="1.0" encoding="utf-8"?>
<ds:datastoreItem xmlns:ds="http://schemas.openxmlformats.org/officeDocument/2006/customXml" ds:itemID="{2EA9D991-49CD-4B5D-8A65-84521725F932}">
  <ds:schemaRefs/>
</ds:datastoreItem>
</file>

<file path=customXml/itemProps7.xml><?xml version="1.0" encoding="utf-8"?>
<ds:datastoreItem xmlns:ds="http://schemas.openxmlformats.org/officeDocument/2006/customXml" ds:itemID="{13CF6DDE-095E-4FF4-9692-2DFD515C330B}">
  <ds:schemaRefs/>
</ds:datastoreItem>
</file>

<file path=customXml/itemProps8.xml><?xml version="1.0" encoding="utf-8"?>
<ds:datastoreItem xmlns:ds="http://schemas.openxmlformats.org/officeDocument/2006/customXml" ds:itemID="{21C4DD83-321F-4573-9BE1-2DE5063CDE30}">
  <ds:schemaRefs/>
</ds:datastoreItem>
</file>

<file path=customXml/itemProps9.xml><?xml version="1.0" encoding="utf-8"?>
<ds:datastoreItem xmlns:ds="http://schemas.openxmlformats.org/officeDocument/2006/customXml" ds:itemID="{45FB68C7-2467-44FE-8E89-40073F987446}">
  <ds:schemaRefs/>
</ds:datastoreItem>
</file>

<file path=docProps/app.xml><?xml version="1.0" encoding="utf-8"?>
<Properties xmlns="http://schemas.openxmlformats.org/officeDocument/2006/extended-properties" xmlns:vt="http://schemas.openxmlformats.org/officeDocument/2006/docPropsVTypes">
  <Template/>
  <TotalTime>0</TotalTime>
  <Words>7789</Words>
  <Application>Microsoft Office PowerPoint</Application>
  <PresentationFormat>Custom</PresentationFormat>
  <Paragraphs>1136</Paragraphs>
  <Slides>187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187</vt:i4>
      </vt:variant>
    </vt:vector>
  </HeadingPairs>
  <TitlesOfParts>
    <vt:vector size="193"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210</cp:revision>
  <dcterms:created xsi:type="dcterms:W3CDTF">2016-04-03T12:12:23Z</dcterms:created>
  <dcterms:modified xsi:type="dcterms:W3CDTF">2021-10-16T10:18:39Z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